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3" r:id="rId5"/>
    <p:sldId id="264" r:id="rId6"/>
    <p:sldId id="265" r:id="rId7"/>
  </p:sldIdLst>
  <p:sldSz cx="14630400" cy="8229600"/>
  <p:notesSz cx="8229600" cy="14630400"/>
  <p:embeddedFontLst>
    <p:embeddedFont>
      <p:font typeface="PT Sans" panose="020B0503020203020204" pitchFamily="34" charset="-52"/>
      <p:regular r:id="rId9"/>
    </p:embeddedFont>
    <p:embeddedFont>
      <p:font typeface="Roboto" panose="02000000000000000000" pitchFamily="2" charset="0"/>
      <p:regular r:id="rId10"/>
      <p:bold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6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4540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Override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863798" y="4719518"/>
            <a:ext cx="74164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Команда: Yandex Freaks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5490686"/>
            <a:ext cx="74164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Участники: Баринов Тимур, Галчихин Иван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887730"/>
            <a:ext cx="1351002" cy="463868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1011793" y="961668"/>
            <a:ext cx="105501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 ПРОЕКТЕ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3798" y="145030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Концепция и Геймплей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863798" y="2591753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основе System Override лежит идея вечного вызова. Наша игра призвана дарить мгновенное удовольствие и затягивающий геймплей, где каждый может легко начать играть, но потребуется мастерство, чтобы бить рекорды.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053840"/>
            <a:ext cx="1446490" cy="14464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618780" y="4439364"/>
            <a:ext cx="234029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Простое управление</a:t>
            </a:r>
            <a:endParaRPr lang="en-US" sz="2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4053840"/>
            <a:ext cx="1446490" cy="14464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22544" y="4439364"/>
            <a:ext cx="234029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Захватывающий челлендж</a:t>
            </a:r>
            <a:endParaRPr lang="en-US" sz="24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4053840"/>
            <a:ext cx="1446490" cy="144649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6309" y="4439364"/>
            <a:ext cx="234029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всех возрастов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113830"/>
            <a:ext cx="1474232" cy="374094"/>
          </a:xfrm>
          <a:prstGeom prst="roundRect">
            <a:avLst>
              <a:gd name="adj" fmla="val 18844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950458" y="1176695"/>
            <a:ext cx="122253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ОСОБЕННОСТИ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63798" y="1559243"/>
            <a:ext cx="7439144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Инновации в Игровом Процессе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63798" y="2482215"/>
            <a:ext cx="12902803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взяли лучшее из классики и добавили уникальный твист, который выделяет System Override среди других игр. Наш подход к интерфейсу полностью меняет взаимодействие игрока с миром.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863798" y="3618309"/>
            <a:ext cx="6362224" cy="1502212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863798" y="3595449"/>
            <a:ext cx="6362224" cy="9144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8" name="Shape 6"/>
          <p:cNvSpPr/>
          <p:nvPr/>
        </p:nvSpPr>
        <p:spPr>
          <a:xfrm>
            <a:off x="3730228" y="3303627"/>
            <a:ext cx="629364" cy="629364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9061" y="3492341"/>
            <a:ext cx="251698" cy="25169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725102" y="4297952"/>
            <a:ext cx="263961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Динамичный Геймплей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7404259" y="3618309"/>
            <a:ext cx="6362343" cy="1502212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04259" y="3595449"/>
            <a:ext cx="6362343" cy="9144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14" name="Shape 11"/>
          <p:cNvSpPr/>
          <p:nvPr/>
        </p:nvSpPr>
        <p:spPr>
          <a:xfrm>
            <a:off x="10270688" y="3303627"/>
            <a:ext cx="629364" cy="629364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522" y="3492341"/>
            <a:ext cx="251698" cy="25169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399984" y="426154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Рекордов</a:t>
            </a:r>
            <a:endParaRPr lang="en-US" sz="2400" dirty="0"/>
          </a:p>
        </p:txBody>
      </p:sp>
      <p:sp>
        <p:nvSpPr>
          <p:cNvPr id="18" name="Shape 14"/>
          <p:cNvSpPr/>
          <p:nvPr/>
        </p:nvSpPr>
        <p:spPr>
          <a:xfrm>
            <a:off x="863798" y="5613440"/>
            <a:ext cx="6362224" cy="1502212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863798" y="5590580"/>
            <a:ext cx="6362224" cy="9144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20" name="Shape 16"/>
          <p:cNvSpPr/>
          <p:nvPr/>
        </p:nvSpPr>
        <p:spPr>
          <a:xfrm>
            <a:off x="3730228" y="5298758"/>
            <a:ext cx="629364" cy="629364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061" y="5487472"/>
            <a:ext cx="251698" cy="25169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2742247" y="6292096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Уникальная Эстетика</a:t>
            </a:r>
            <a:endParaRPr lang="en-US" sz="2400" dirty="0"/>
          </a:p>
        </p:txBody>
      </p:sp>
      <p:sp>
        <p:nvSpPr>
          <p:cNvPr id="24" name="Shape 19"/>
          <p:cNvSpPr/>
          <p:nvPr/>
        </p:nvSpPr>
        <p:spPr>
          <a:xfrm>
            <a:off x="7404259" y="5613440"/>
            <a:ext cx="6362343" cy="1502212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7404259" y="5590580"/>
            <a:ext cx="6362343" cy="9144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</p:sp>
      <p:sp>
        <p:nvSpPr>
          <p:cNvPr id="26" name="Shape 21"/>
          <p:cNvSpPr/>
          <p:nvPr/>
        </p:nvSpPr>
        <p:spPr>
          <a:xfrm>
            <a:off x="10270688" y="5298758"/>
            <a:ext cx="629364" cy="629364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522" y="5487472"/>
            <a:ext cx="251698" cy="251698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265682" y="6455560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Постоянный Челлендж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748070"/>
            <a:ext cx="1977271" cy="291465"/>
          </a:xfrm>
          <a:prstGeom prst="roundRect">
            <a:avLst>
              <a:gd name="adj" fmla="val 19918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967383" y="799862"/>
            <a:ext cx="1770102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СТРУКТУРА ПРИЛОЖЕНИЯ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863798" y="1087874"/>
            <a:ext cx="4319468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Архитектура Проекта</a:t>
            </a:r>
            <a:endParaRPr lang="en-US" sz="3400" dirty="0"/>
          </a:p>
        </p:txBody>
      </p:sp>
      <p:sp>
        <p:nvSpPr>
          <p:cNvPr id="5" name="Text 3"/>
          <p:cNvSpPr/>
          <p:nvPr/>
        </p:nvSpPr>
        <p:spPr>
          <a:xfrm>
            <a:off x="863798" y="1809155"/>
            <a:ext cx="12902803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 реализован с модульной архитектурой, что обеспечивает его гибкость, масштабируемость и легкость в обслуживании. Ключевые компоненты четко разделены по своим функциям.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34" y="2414945"/>
            <a:ext cx="8979932" cy="4460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51191" y="3672434"/>
            <a:ext cx="2032151" cy="25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Подсистемы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827" y="3560102"/>
            <a:ext cx="451589" cy="4515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51191" y="5352487"/>
            <a:ext cx="2032151" cy="25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Активы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827" y="5240155"/>
            <a:ext cx="451589" cy="4515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147006" y="5352487"/>
            <a:ext cx="2032152" cy="25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6852" y="5348536"/>
            <a:ext cx="451589" cy="451589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7698" y="3668624"/>
            <a:ext cx="451589" cy="4515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147852" y="3668060"/>
            <a:ext cx="2032152" cy="25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Ядро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63798" y="7011591"/>
            <a:ext cx="12902803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Данная структура позволяет нам эффективно управлять разработкой, тестированием и будущими обновлениями, а также легко добавлять новые игровые механики и элементы интерфейса.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410653"/>
            <a:ext cx="1626275" cy="463868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1011793" y="1484590"/>
            <a:ext cx="133028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ЗАКЛЮЧЕНИЕ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3798" y="1973223"/>
            <a:ext cx="893826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Будущие</a:t>
            </a:r>
            <a:r>
              <a:rPr lang="en-US" sz="485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Возможности</a:t>
            </a:r>
            <a:endParaRPr lang="en-US" sz="4850" dirty="0"/>
          </a:p>
        </p:txBody>
      </p:sp>
      <p:sp>
        <p:nvSpPr>
          <p:cNvPr id="6" name="Shape 4"/>
          <p:cNvSpPr/>
          <p:nvPr/>
        </p:nvSpPr>
        <p:spPr>
          <a:xfrm>
            <a:off x="863798" y="4576762"/>
            <a:ext cx="1290280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79038" y="4592003"/>
            <a:ext cx="4290774" cy="2211586"/>
          </a:xfrm>
          <a:prstGeom prst="roundRect">
            <a:avLst>
              <a:gd name="adj" fmla="val 4688"/>
            </a:avLst>
          </a:prstGeom>
          <a:solidFill>
            <a:srgbClr val="003180"/>
          </a:solidFill>
          <a:ln/>
        </p:spPr>
      </p:sp>
      <p:sp>
        <p:nvSpPr>
          <p:cNvPr id="8" name="Text 6"/>
          <p:cNvSpPr/>
          <p:nvPr/>
        </p:nvSpPr>
        <p:spPr>
          <a:xfrm>
            <a:off x="1125855" y="483881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Новые Уровни и Локации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125855" y="5372338"/>
            <a:ext cx="342697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Расширение игрового мира,  добавление уникальных зон и сложных головоломок.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5169813" y="4592003"/>
            <a:ext cx="4290774" cy="2211586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1" name="Shape 9"/>
          <p:cNvSpPr/>
          <p:nvPr/>
        </p:nvSpPr>
        <p:spPr>
          <a:xfrm>
            <a:off x="5169813" y="4592003"/>
            <a:ext cx="30480" cy="2211586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2" name="Text 10"/>
          <p:cNvSpPr/>
          <p:nvPr/>
        </p:nvSpPr>
        <p:spPr>
          <a:xfrm>
            <a:off x="5786795" y="4838819"/>
            <a:ext cx="305681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Потенциал Развития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786795" y="5372338"/>
            <a:ext cx="305681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Широкие возможности для расширения геймплея.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4861322" y="5389245"/>
            <a:ext cx="616982" cy="61698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5508" y="5543431"/>
            <a:ext cx="308491" cy="30849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60587" y="4592003"/>
            <a:ext cx="4290774" cy="2211586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7" name="Shape 14"/>
          <p:cNvSpPr/>
          <p:nvPr/>
        </p:nvSpPr>
        <p:spPr>
          <a:xfrm>
            <a:off x="9460587" y="4592003"/>
            <a:ext cx="30480" cy="2211586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8" name="Text 15"/>
          <p:cNvSpPr/>
          <p:nvPr/>
        </p:nvSpPr>
        <p:spPr>
          <a:xfrm>
            <a:off x="10077569" y="483881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Привлечение Игроков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077569" y="5372338"/>
            <a:ext cx="342697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Затягивающий геймплей и уникальный стиль привлекают аудиторию.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9152096" y="5389245"/>
            <a:ext cx="616982" cy="61698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6282" y="5543431"/>
            <a:ext cx="308491" cy="308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91394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Спасибо за Внимание!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783937"/>
            <a:ext cx="1052714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 Freaks готовы ответить на ваши вопросы.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212</Words>
  <Application>Microsoft Office PowerPoint</Application>
  <PresentationFormat>Произвольный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Roboto</vt:lpstr>
      <vt:lpstr>Arial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TeamTIM</cp:lastModifiedBy>
  <cp:revision>5</cp:revision>
  <dcterms:created xsi:type="dcterms:W3CDTF">2026-01-29T13:07:58Z</dcterms:created>
  <dcterms:modified xsi:type="dcterms:W3CDTF">2026-01-29T13:16:48Z</dcterms:modified>
</cp:coreProperties>
</file>